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3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3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9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4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9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8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8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2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2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6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2D83-2058-42B6-83E3-CC6089DC6B2E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9A60-23BA-4D3D-A6F8-FF43E3B79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8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East Cost U.S.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Panel Distributors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8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Tafisa</a:t>
            </a:r>
            <a:r>
              <a:rPr lang="en-US" dirty="0" smtClean="0"/>
              <a:t> Distributors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Wurth – Baer supply</a:t>
            </a:r>
          </a:p>
          <a:p>
            <a:pPr lvl="1"/>
            <a:r>
              <a:rPr lang="en-US" sz="1800" dirty="0"/>
              <a:t>1300 Morse Avenue </a:t>
            </a:r>
            <a:r>
              <a:rPr lang="en-US" sz="1800" dirty="0" smtClean="0"/>
              <a:t>Elk </a:t>
            </a:r>
            <a:r>
              <a:rPr lang="en-US" sz="1800" dirty="0"/>
              <a:t>Grove Village, </a:t>
            </a:r>
            <a:r>
              <a:rPr lang="en-US" sz="1800" dirty="0" smtClean="0"/>
              <a:t>60007-5704 </a:t>
            </a:r>
            <a:r>
              <a:rPr lang="en-US" sz="1800" b="1" dirty="0"/>
              <a:t>Illinois</a:t>
            </a:r>
            <a:r>
              <a:rPr lang="en-US" sz="1800" dirty="0"/>
              <a:t> </a:t>
            </a:r>
            <a:r>
              <a:rPr lang="en-US" sz="1800" dirty="0" smtClean="0"/>
              <a:t>1-847-357-0208</a:t>
            </a:r>
          </a:p>
          <a:p>
            <a:pPr lvl="1"/>
            <a:r>
              <a:rPr lang="en-US" sz="1800" dirty="0"/>
              <a:t>105 </a:t>
            </a:r>
            <a:r>
              <a:rPr lang="en-US" sz="1800" dirty="0" err="1"/>
              <a:t>Fieldview</a:t>
            </a:r>
            <a:r>
              <a:rPr lang="en-US" sz="1800" dirty="0"/>
              <a:t> Drive </a:t>
            </a:r>
            <a:r>
              <a:rPr lang="en-US" sz="1800" dirty="0" smtClean="0"/>
              <a:t>Versailles</a:t>
            </a:r>
            <a:r>
              <a:rPr lang="en-US" sz="1800" dirty="0"/>
              <a:t>, 40383 </a:t>
            </a:r>
            <a:r>
              <a:rPr lang="en-US" sz="1800" b="1" dirty="0"/>
              <a:t>Kentucky</a:t>
            </a:r>
            <a:r>
              <a:rPr lang="en-US" sz="1800" dirty="0"/>
              <a:t> </a:t>
            </a:r>
            <a:r>
              <a:rPr lang="en-US" sz="1800" dirty="0" smtClean="0"/>
              <a:t>1-800-289-2237 </a:t>
            </a:r>
          </a:p>
          <a:p>
            <a:pPr lvl="1"/>
            <a:r>
              <a:rPr lang="en-US" sz="1800" dirty="0"/>
              <a:t>1750 Made Industrial Drive </a:t>
            </a:r>
            <a:r>
              <a:rPr lang="en-US" sz="1800" dirty="0" smtClean="0"/>
              <a:t>Middletown</a:t>
            </a:r>
            <a:r>
              <a:rPr lang="en-US" sz="1800" dirty="0"/>
              <a:t>, 45044 </a:t>
            </a:r>
            <a:r>
              <a:rPr lang="en-US" sz="1800" b="1" dirty="0"/>
              <a:t>Ohio</a:t>
            </a:r>
            <a:r>
              <a:rPr lang="en-US" sz="1800" dirty="0"/>
              <a:t> </a:t>
            </a:r>
            <a:r>
              <a:rPr lang="en-US" sz="1800" dirty="0" smtClean="0"/>
              <a:t>1-800-289-2237 </a:t>
            </a:r>
          </a:p>
          <a:p>
            <a:pPr lvl="1"/>
            <a:r>
              <a:rPr lang="en-US" sz="1800" dirty="0"/>
              <a:t>3740 Zane Trace Drive </a:t>
            </a:r>
            <a:r>
              <a:rPr lang="en-US" sz="1800" dirty="0" smtClean="0"/>
              <a:t>Columbus</a:t>
            </a:r>
            <a:r>
              <a:rPr lang="en-US" sz="1800" dirty="0"/>
              <a:t>, 43228 Ohio </a:t>
            </a:r>
            <a:r>
              <a:rPr lang="en-US" sz="1800" dirty="0" smtClean="0"/>
              <a:t>1-800-289-2237 </a:t>
            </a:r>
          </a:p>
          <a:p>
            <a:r>
              <a:rPr lang="en-US" sz="2800" dirty="0" smtClean="0"/>
              <a:t>Lumbermen's</a:t>
            </a:r>
          </a:p>
          <a:p>
            <a:pPr lvl="1"/>
            <a:r>
              <a:rPr lang="en-US" sz="1800" dirty="0"/>
              <a:t>8715 Byron Commerce Dr. </a:t>
            </a:r>
            <a:r>
              <a:rPr lang="en-US" sz="1800" dirty="0" smtClean="0"/>
              <a:t>Byron </a:t>
            </a:r>
            <a:r>
              <a:rPr lang="en-US" sz="1800" dirty="0"/>
              <a:t>Center, 49315 </a:t>
            </a:r>
            <a:r>
              <a:rPr lang="en-US" sz="1800" b="1" dirty="0"/>
              <a:t>Michigan</a:t>
            </a:r>
            <a:r>
              <a:rPr lang="en-US" sz="1800" dirty="0"/>
              <a:t> </a:t>
            </a:r>
            <a:r>
              <a:rPr lang="en-US" sz="1800" dirty="0" smtClean="0"/>
              <a:t>1-616-538-1210</a:t>
            </a:r>
          </a:p>
          <a:p>
            <a:pPr lvl="1"/>
            <a:r>
              <a:rPr lang="en-US" sz="1800" dirty="0"/>
              <a:t>849 </a:t>
            </a:r>
            <a:r>
              <a:rPr lang="en-US" sz="1800" dirty="0" err="1"/>
              <a:t>Elston</a:t>
            </a:r>
            <a:r>
              <a:rPr lang="en-US" sz="1800" dirty="0"/>
              <a:t> Drive </a:t>
            </a:r>
            <a:r>
              <a:rPr lang="en-US" sz="1800" dirty="0" smtClean="0"/>
              <a:t>Shelbyville</a:t>
            </a:r>
            <a:r>
              <a:rPr lang="en-US" sz="1800" dirty="0"/>
              <a:t>, 46176 </a:t>
            </a:r>
            <a:r>
              <a:rPr lang="en-US" sz="1800" b="1" dirty="0" smtClean="0"/>
              <a:t>Indiana</a:t>
            </a:r>
            <a:r>
              <a:rPr lang="en-US" sz="1800" dirty="0" smtClean="0"/>
              <a:t> 1-800-333-8898</a:t>
            </a:r>
          </a:p>
          <a:p>
            <a:pPr lvl="1"/>
            <a:r>
              <a:rPr lang="en-US" sz="1800" dirty="0"/>
              <a:t>3100 Hill Avenue </a:t>
            </a:r>
            <a:r>
              <a:rPr lang="en-US" sz="1800" dirty="0" smtClean="0"/>
              <a:t>Toledo</a:t>
            </a:r>
            <a:r>
              <a:rPr lang="en-US" sz="1800" dirty="0"/>
              <a:t>, 43607 Ohio </a:t>
            </a:r>
            <a:r>
              <a:rPr lang="en-US" sz="1800" dirty="0" smtClean="0"/>
              <a:t>1-800-333-8894</a:t>
            </a:r>
          </a:p>
          <a:p>
            <a:r>
              <a:rPr lang="en-US" sz="2800" dirty="0"/>
              <a:t>Rugby Architectural Building </a:t>
            </a:r>
            <a:r>
              <a:rPr lang="en-US" sz="2800" dirty="0" smtClean="0"/>
              <a:t>Products</a:t>
            </a:r>
          </a:p>
          <a:p>
            <a:pPr lvl="1"/>
            <a:r>
              <a:rPr lang="en-US" sz="1800" dirty="0" smtClean="0"/>
              <a:t>340 </a:t>
            </a:r>
            <a:r>
              <a:rPr lang="en-US" sz="1800" dirty="0"/>
              <a:t>Patton Drive, SW </a:t>
            </a:r>
            <a:r>
              <a:rPr lang="en-US" sz="1800" dirty="0" smtClean="0"/>
              <a:t>Atlanta</a:t>
            </a:r>
            <a:r>
              <a:rPr lang="en-US" sz="1800" dirty="0"/>
              <a:t>, 30336 </a:t>
            </a:r>
            <a:r>
              <a:rPr lang="en-US" sz="1800" b="1" dirty="0"/>
              <a:t>Georgia</a:t>
            </a:r>
            <a:r>
              <a:rPr lang="en-US" sz="1800" dirty="0"/>
              <a:t> </a:t>
            </a:r>
            <a:r>
              <a:rPr lang="en-US" sz="1800" dirty="0" smtClean="0"/>
              <a:t>1-404-507-1200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9743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Closetpro</a:t>
            </a:r>
            <a:endParaRPr lang="en-US" sz="2400" dirty="0" smtClean="0"/>
          </a:p>
          <a:p>
            <a:pPr lvl="1"/>
            <a:r>
              <a:rPr lang="en-US" sz="1600" dirty="0"/>
              <a:t>3317 Highway 24 </a:t>
            </a:r>
            <a:r>
              <a:rPr lang="en-US" sz="1600" dirty="0" smtClean="0"/>
              <a:t>Anderson</a:t>
            </a:r>
            <a:r>
              <a:rPr lang="en-US" sz="1600" dirty="0"/>
              <a:t>, 29626 South Carolina </a:t>
            </a:r>
            <a:r>
              <a:rPr lang="en-US" sz="1600" dirty="0" smtClean="0"/>
              <a:t>1-864-231-0220</a:t>
            </a:r>
          </a:p>
          <a:p>
            <a:r>
              <a:rPr lang="en-US" sz="2000" dirty="0"/>
              <a:t>All America </a:t>
            </a:r>
            <a:r>
              <a:rPr lang="en-US" sz="2000" dirty="0" smtClean="0"/>
              <a:t>Plywood</a:t>
            </a:r>
          </a:p>
          <a:p>
            <a:pPr lvl="1"/>
            <a:r>
              <a:rPr lang="en-US" sz="1600" dirty="0"/>
              <a:t>18840 John R. Road </a:t>
            </a:r>
            <a:r>
              <a:rPr lang="en-US" sz="1600" dirty="0" smtClean="0"/>
              <a:t>Detroit</a:t>
            </a:r>
            <a:r>
              <a:rPr lang="en-US" sz="1600" dirty="0"/>
              <a:t>, 48203 Michigan </a:t>
            </a:r>
            <a:r>
              <a:rPr lang="en-US" sz="1600" dirty="0" smtClean="0"/>
              <a:t>1-313-891-6880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7662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19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East Cost U.S.</vt:lpstr>
      <vt:lpstr>Tafisa Distributors </vt:lpstr>
      <vt:lpstr>PowerPoint Presentation</vt:lpstr>
    </vt:vector>
  </TitlesOfParts>
  <Company>Weston Premium Woods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Linhares</dc:creator>
  <cp:lastModifiedBy>Kyle Linhares</cp:lastModifiedBy>
  <cp:revision>7</cp:revision>
  <dcterms:created xsi:type="dcterms:W3CDTF">2016-11-30T14:53:33Z</dcterms:created>
  <dcterms:modified xsi:type="dcterms:W3CDTF">2016-11-30T21:50:43Z</dcterms:modified>
</cp:coreProperties>
</file>