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F787-00BB-4AF1-9082-6E56704B4D87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9D8F-E780-4DBC-8AD4-64B8AC497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55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F787-00BB-4AF1-9082-6E56704B4D87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9D8F-E780-4DBC-8AD4-64B8AC497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13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F787-00BB-4AF1-9082-6E56704B4D87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9D8F-E780-4DBC-8AD4-64B8AC497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60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F787-00BB-4AF1-9082-6E56704B4D87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9D8F-E780-4DBC-8AD4-64B8AC497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391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F787-00BB-4AF1-9082-6E56704B4D87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9D8F-E780-4DBC-8AD4-64B8AC497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02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F787-00BB-4AF1-9082-6E56704B4D87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9D8F-E780-4DBC-8AD4-64B8AC497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89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F787-00BB-4AF1-9082-6E56704B4D87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9D8F-E780-4DBC-8AD4-64B8AC497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768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F787-00BB-4AF1-9082-6E56704B4D87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9D8F-E780-4DBC-8AD4-64B8AC497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52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F787-00BB-4AF1-9082-6E56704B4D87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9D8F-E780-4DBC-8AD4-64B8AC497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382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F787-00BB-4AF1-9082-6E56704B4D87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9D8F-E780-4DBC-8AD4-64B8AC497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2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F787-00BB-4AF1-9082-6E56704B4D87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9D8F-E780-4DBC-8AD4-64B8AC497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8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7F787-00BB-4AF1-9082-6E56704B4D87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F9D8F-E780-4DBC-8AD4-64B8AC497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CLEAF DECORS 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Names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737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FB12 ARES</a:t>
            </a:r>
            <a:endParaRPr lang="en-US" dirty="0"/>
          </a:p>
        </p:txBody>
      </p:sp>
      <p:pic>
        <p:nvPicPr>
          <p:cNvPr id="1026" name="Picture 2" descr="C:\Users\kyllin\Downloads\primofiorefb12detail-1-lr_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0"/>
            <a:ext cx="3017044" cy="2011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yllin\Downloads\wormerveer_details-9_-_lr_fusion_f057_u129_kastenwand_fb12_primofior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867" y="1524000"/>
            <a:ext cx="3048000" cy="20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yllin\Downloads\decolegno_concept_store-48_lr_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403600" y="3454400"/>
            <a:ext cx="2032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895600" y="6248400"/>
            <a:ext cx="312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Potential name</a:t>
            </a:r>
            <a:r>
              <a:rPr lang="en-US" sz="1400" dirty="0" smtClean="0"/>
              <a:t>:______________________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72370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SHERWOOD</a:t>
            </a:r>
            <a:endParaRPr lang="en-US" dirty="0"/>
          </a:p>
        </p:txBody>
      </p:sp>
      <p:pic>
        <p:nvPicPr>
          <p:cNvPr id="2050" name="Picture 2" descr="C:\Users\kyllin\Downloads\ln67_sherwood_bovenaanzicht_preview_1_juli_20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55207"/>
            <a:ext cx="2725902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43000" y="3091934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LN67 SHERWOOD</a:t>
            </a:r>
            <a:endParaRPr lang="en-US" dirty="0"/>
          </a:p>
        </p:txBody>
      </p:sp>
      <p:pic>
        <p:nvPicPr>
          <p:cNvPr id="2051" name="Picture 3" descr="C:\Users\kyllin\Downloads\ln66_sherwood_bovenaanzich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672140"/>
            <a:ext cx="2971800" cy="1982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190067" y="3107267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LN66 SHERWOOD</a:t>
            </a:r>
          </a:p>
        </p:txBody>
      </p:sp>
      <p:pic>
        <p:nvPicPr>
          <p:cNvPr id="2052" name="Picture 4" descr="C:\Users\kyllin\Downloads\lr09_sherwood_bovenaanzich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219377"/>
            <a:ext cx="2725902" cy="189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81100" y="5638800"/>
            <a:ext cx="1904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LR09 SHERWOOD</a:t>
            </a:r>
          </a:p>
        </p:txBody>
      </p:sp>
      <p:pic>
        <p:nvPicPr>
          <p:cNvPr id="2053" name="Picture 5" descr="C:\Users\kyllin\Downloads\s095_sherwood_detail_l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202405"/>
            <a:ext cx="2895599" cy="193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257800" y="56388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S095 SHERWOOD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3808219"/>
            <a:ext cx="312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Potential name</a:t>
            </a:r>
            <a:r>
              <a:rPr lang="en-US" sz="1400" dirty="0" smtClean="0"/>
              <a:t>:______________________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4838699" y="3886200"/>
            <a:ext cx="312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Potential name</a:t>
            </a:r>
            <a:r>
              <a:rPr lang="en-US" sz="1400" dirty="0" smtClean="0"/>
              <a:t>:______________________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4953000" y="6239857"/>
            <a:ext cx="312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Potential name</a:t>
            </a:r>
            <a:r>
              <a:rPr lang="en-US" sz="1400" dirty="0" smtClean="0"/>
              <a:t>:______________________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905569" y="6246911"/>
            <a:ext cx="312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Potential name</a:t>
            </a:r>
            <a:r>
              <a:rPr lang="en-US" sz="1400" dirty="0" smtClean="0"/>
              <a:t>:______________________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86765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SHERWOOD </a:t>
            </a:r>
            <a:r>
              <a:rPr lang="en-US" dirty="0" err="1" smtClean="0"/>
              <a:t>cont</a:t>
            </a:r>
            <a:r>
              <a:rPr lang="en-US" dirty="0" smtClean="0"/>
              <a:t>…</a:t>
            </a:r>
            <a:endParaRPr lang="en-US" dirty="0"/>
          </a:p>
        </p:txBody>
      </p:sp>
      <p:pic>
        <p:nvPicPr>
          <p:cNvPr id="3074" name="Picture 2" descr="C:\Users\kyllin\Downloads\s078_sherwood_detail_l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819400"/>
            <a:ext cx="3165872" cy="2110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00200" y="51816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S078 SHERWOOD</a:t>
            </a:r>
          </a:p>
        </p:txBody>
      </p:sp>
      <p:pic>
        <p:nvPicPr>
          <p:cNvPr id="3075" name="Picture 3" descr="C:\Users\kyllin\Downloads\s071_sherwood_1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057400"/>
            <a:ext cx="28194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486400" y="5288002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S071 SHERWOOD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7800" y="6019800"/>
            <a:ext cx="312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Potential name</a:t>
            </a:r>
            <a:r>
              <a:rPr lang="en-US" sz="1400" dirty="0" smtClean="0"/>
              <a:t>:______________________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1100667" y="6096000"/>
            <a:ext cx="312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Potential name</a:t>
            </a:r>
            <a:r>
              <a:rPr lang="en-US" sz="1400" dirty="0" smtClean="0"/>
              <a:t>:______________________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6038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44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CLEAF DECORS 2017</vt:lpstr>
      <vt:lpstr>FB12 ARES</vt:lpstr>
      <vt:lpstr>SHERWOOD</vt:lpstr>
      <vt:lpstr>SHERWOOD cont…</vt:lpstr>
    </vt:vector>
  </TitlesOfParts>
  <Company>Weston Premium Woods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CLEAF DECORS 2017</dc:title>
  <dc:creator>Kyle Linhares</dc:creator>
  <cp:lastModifiedBy>Kyle Linhares</cp:lastModifiedBy>
  <cp:revision>4</cp:revision>
  <dcterms:created xsi:type="dcterms:W3CDTF">2016-11-25T19:57:30Z</dcterms:created>
  <dcterms:modified xsi:type="dcterms:W3CDTF">2016-11-25T21:04:51Z</dcterms:modified>
</cp:coreProperties>
</file>